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90" y="3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image" Target="../media/image18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2.png"/><Relationship Id="rId7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22.png"/><Relationship Id="rId18" Type="http://schemas.openxmlformats.org/officeDocument/2006/relationships/image" Target="../media/image26.png"/><Relationship Id="rId3" Type="http://schemas.openxmlformats.org/officeDocument/2006/relationships/image" Target="../media/image12.png"/><Relationship Id="rId21" Type="http://schemas.openxmlformats.org/officeDocument/2006/relationships/image" Target="../media/image57.png"/><Relationship Id="rId7" Type="http://schemas.openxmlformats.org/officeDocument/2006/relationships/image" Target="../media/image48.png"/><Relationship Id="rId12" Type="http://schemas.openxmlformats.org/officeDocument/2006/relationships/image" Target="../media/image52.png"/><Relationship Id="rId17" Type="http://schemas.openxmlformats.org/officeDocument/2006/relationships/image" Target="../media/image55.png"/><Relationship Id="rId2" Type="http://schemas.openxmlformats.org/officeDocument/2006/relationships/image" Target="../media/image44.png"/><Relationship Id="rId16" Type="http://schemas.openxmlformats.org/officeDocument/2006/relationships/image" Target="../media/image5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19.png"/><Relationship Id="rId24" Type="http://schemas.openxmlformats.org/officeDocument/2006/relationships/image" Target="../media/image58.png"/><Relationship Id="rId5" Type="http://schemas.openxmlformats.org/officeDocument/2006/relationships/image" Target="../media/image46.png"/><Relationship Id="rId15" Type="http://schemas.openxmlformats.org/officeDocument/2006/relationships/image" Target="../media/image25.png"/><Relationship Id="rId23" Type="http://schemas.openxmlformats.org/officeDocument/2006/relationships/image" Target="../media/image31.png"/><Relationship Id="rId10" Type="http://schemas.openxmlformats.org/officeDocument/2006/relationships/image" Target="../media/image51.png"/><Relationship Id="rId19" Type="http://schemas.openxmlformats.org/officeDocument/2006/relationships/image" Target="../media/image5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3.png"/><Relationship Id="rId22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64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63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50.png"/><Relationship Id="rId14" Type="http://schemas.openxmlformats.org/officeDocument/2006/relationships/image" Target="../media/image6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70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6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11" Type="http://schemas.openxmlformats.org/officeDocument/2006/relationships/image" Target="../media/image68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50.png"/><Relationship Id="rId14" Type="http://schemas.openxmlformats.org/officeDocument/2006/relationships/image" Target="../media/image7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76.png"/><Relationship Id="rId3" Type="http://schemas.openxmlformats.org/officeDocument/2006/relationships/image" Target="../media/image12.png"/><Relationship Id="rId7" Type="http://schemas.openxmlformats.org/officeDocument/2006/relationships/image" Target="../media/image73.png"/><Relationship Id="rId12" Type="http://schemas.openxmlformats.org/officeDocument/2006/relationships/image" Target="../media/image75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74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80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79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85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84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8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89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88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8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83.png"/><Relationship Id="rId14" Type="http://schemas.openxmlformats.org/officeDocument/2006/relationships/image" Target="../media/image9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93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92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91.png"/><Relationship Id="rId5" Type="http://schemas.openxmlformats.org/officeDocument/2006/relationships/image" Target="../media/image46.png"/><Relationship Id="rId15" Type="http://schemas.openxmlformats.org/officeDocument/2006/relationships/image" Target="../media/image95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83.png"/><Relationship Id="rId14" Type="http://schemas.openxmlformats.org/officeDocument/2006/relationships/image" Target="../media/image9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98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9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8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101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100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8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105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12" Type="http://schemas.openxmlformats.org/officeDocument/2006/relationships/image" Target="../media/image104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103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60.png"/><Relationship Id="rId9" Type="http://schemas.openxmlformats.org/officeDocument/2006/relationships/image" Target="../media/image8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5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5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9.png"/><Relationship Id="rId5" Type="http://schemas.openxmlformats.org/officeDocument/2006/relationships/image" Target="../media/image10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4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png"/><Relationship Id="rId5" Type="http://schemas.openxmlformats.org/officeDocument/2006/relationships/image" Target="../media/image107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4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png"/><Relationship Id="rId5" Type="http://schemas.openxmlformats.org/officeDocument/2006/relationships/image" Target="../media/image107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3922028" y="0"/>
            <a:ext cx="14363687" cy="10285714"/>
            <a:chOff x="3922028" y="0"/>
            <a:chExt cx="14363687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22028" y="0"/>
              <a:ext cx="14363687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7745" y="7816615"/>
            <a:ext cx="14374048" cy="152377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095" y="489307"/>
            <a:ext cx="891406" cy="182852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8018157" y="989127"/>
            <a:ext cx="6171429" cy="5932286"/>
            <a:chOff x="8018157" y="989127"/>
            <a:chExt cx="6171429" cy="5932286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18157" y="989127"/>
              <a:ext cx="6171429" cy="593228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1190" y="3730148"/>
            <a:ext cx="937119" cy="76188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2506289" y="5297074"/>
            <a:ext cx="8356053" cy="9524"/>
            <a:chOff x="2506289" y="5297074"/>
            <a:chExt cx="8356053" cy="9524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0">
              <a:off x="2506289" y="5297074"/>
              <a:ext cx="8356053" cy="952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60881" y="610357"/>
            <a:ext cx="4435157" cy="2117020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2439" y="2373369"/>
            <a:ext cx="937119" cy="761886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41190" y="5253957"/>
            <a:ext cx="937119" cy="761886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467239" y="1078096"/>
            <a:ext cx="8271043" cy="11733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12439" y="1105336"/>
            <a:ext cx="937119" cy="76188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100243" y="1162477"/>
            <a:ext cx="327736" cy="854062"/>
            <a:chOff x="6100243" y="1162477"/>
            <a:chExt cx="327736" cy="854062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6100243" y="1162477"/>
              <a:ext cx="327735" cy="327735"/>
              <a:chOff x="6100243" y="1162477"/>
              <a:chExt cx="327735" cy="327735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6100243" y="1162477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6100243" y="1688804"/>
              <a:ext cx="327735" cy="327735"/>
              <a:chOff x="6100243" y="1688804"/>
              <a:chExt cx="327735" cy="327735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6100243" y="1688804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467239" y="2402334"/>
            <a:ext cx="8642843" cy="609509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435830" y="3727201"/>
            <a:ext cx="4460085" cy="1173306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421449" y="5256125"/>
            <a:ext cx="3983144" cy="609509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341192" y="6973068"/>
            <a:ext cx="1417105" cy="761885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464582" y="6984496"/>
            <a:ext cx="5834529" cy="60950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60" y="739728"/>
            <a:ext cx="2743063" cy="224841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11282" y="1860778"/>
            <a:ext cx="759613" cy="617571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4515" y="1861661"/>
            <a:ext cx="1490250" cy="457132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986385" y="1901563"/>
            <a:ext cx="1060542" cy="45713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4403256" y="1403344"/>
            <a:ext cx="327736" cy="854062"/>
            <a:chOff x="4403256" y="1403344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4403256" y="1403344"/>
              <a:ext cx="327735" cy="327735"/>
              <a:chOff x="4403256" y="1403344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4403256" y="1403344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4403256" y="1929671"/>
              <a:ext cx="327735" cy="327735"/>
              <a:chOff x="4403256" y="1929671"/>
              <a:chExt cx="327735" cy="327735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4403256" y="1929671"/>
                <a:ext cx="327735" cy="327735"/>
              </a:xfrm>
              <a:prstGeom prst="rect">
                <a:avLst/>
              </a:prstGeom>
            </p:spPr>
          </p:pic>
        </p:grpSp>
      </p:grpSp>
      <p:grpSp>
        <p:nvGrpSpPr>
          <p:cNvPr id="1004" name="그룹 1004"/>
          <p:cNvGrpSpPr/>
          <p:nvPr/>
        </p:nvGrpSpPr>
        <p:grpSpPr>
          <a:xfrm>
            <a:off x="5357600" y="2944521"/>
            <a:ext cx="11282330" cy="12309"/>
            <a:chOff x="5357600" y="2944521"/>
            <a:chExt cx="11282330" cy="1230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57600" y="2944521"/>
              <a:ext cx="11282330" cy="1230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36688" y="1441439"/>
            <a:ext cx="11282330" cy="12309"/>
            <a:chOff x="5336688" y="1441439"/>
            <a:chExt cx="11282330" cy="12309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36688" y="1441439"/>
              <a:ext cx="11282330" cy="12309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39485" y="1861662"/>
            <a:ext cx="4031670" cy="731410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021429" y="1887191"/>
            <a:ext cx="3629623" cy="457131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81273" y="862041"/>
            <a:ext cx="714839" cy="617571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332196" y="3636996"/>
            <a:ext cx="759613" cy="617571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65427" y="3637879"/>
            <a:ext cx="1490250" cy="457132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007297" y="3677780"/>
            <a:ext cx="1060542" cy="457130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5378512" y="4720739"/>
            <a:ext cx="11282330" cy="12309"/>
            <a:chOff x="5378512" y="4720739"/>
            <a:chExt cx="11282330" cy="12309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78512" y="4720739"/>
              <a:ext cx="11282330" cy="1230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357600" y="3217657"/>
            <a:ext cx="11282330" cy="12309"/>
            <a:chOff x="5357600" y="3217657"/>
            <a:chExt cx="11282330" cy="1230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57600" y="3217657"/>
              <a:ext cx="11282330" cy="1230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960401" y="3637877"/>
            <a:ext cx="4031670" cy="457131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042382" y="3663410"/>
            <a:ext cx="3629623" cy="457131"/>
          </a:xfrm>
          <a:prstGeom prst="rect">
            <a:avLst/>
          </a:prstGeom>
        </p:spPr>
      </p:pic>
      <p:pic>
        <p:nvPicPr>
          <p:cNvPr id="34" name="Object 33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332196" y="6338473"/>
            <a:ext cx="759613" cy="617571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65427" y="6339360"/>
            <a:ext cx="1490250" cy="457132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007297" y="6379261"/>
            <a:ext cx="1060542" cy="45713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5378512" y="7422219"/>
            <a:ext cx="11282330" cy="12309"/>
            <a:chOff x="5378512" y="7422219"/>
            <a:chExt cx="11282330" cy="12309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78512" y="7422219"/>
              <a:ext cx="11282330" cy="1230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5357600" y="5919137"/>
            <a:ext cx="11282330" cy="12309"/>
            <a:chOff x="5357600" y="5919137"/>
            <a:chExt cx="11282330" cy="12309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57600" y="5919137"/>
              <a:ext cx="11282330" cy="12309"/>
            </a:xfrm>
            <a:prstGeom prst="rect">
              <a:avLst/>
            </a:prstGeom>
          </p:spPr>
        </p:pic>
      </p:grpSp>
      <p:pic>
        <p:nvPicPr>
          <p:cNvPr id="43" name="Object 42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960401" y="6339363"/>
            <a:ext cx="4031670" cy="457131"/>
          </a:xfrm>
          <a:prstGeom prst="rect">
            <a:avLst/>
          </a:prstGeom>
        </p:spPr>
      </p:pic>
      <p:pic>
        <p:nvPicPr>
          <p:cNvPr id="44" name="Object 43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3042382" y="6364887"/>
            <a:ext cx="3546197" cy="457131"/>
          </a:xfrm>
          <a:prstGeom prst="rect">
            <a:avLst/>
          </a:prstGeom>
        </p:spPr>
      </p:pic>
      <p:pic>
        <p:nvPicPr>
          <p:cNvPr id="45" name="Object 44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332196" y="8100320"/>
            <a:ext cx="759613" cy="617571"/>
          </a:xfrm>
          <a:prstGeom prst="rect">
            <a:avLst/>
          </a:prstGeom>
        </p:spPr>
      </p:pic>
      <p:pic>
        <p:nvPicPr>
          <p:cNvPr id="46" name="Object 4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65427" y="8101202"/>
            <a:ext cx="1490250" cy="457132"/>
          </a:xfrm>
          <a:prstGeom prst="rect">
            <a:avLst/>
          </a:prstGeom>
        </p:spPr>
      </p:pic>
      <p:pic>
        <p:nvPicPr>
          <p:cNvPr id="47" name="Object 4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007297" y="8141103"/>
            <a:ext cx="1060542" cy="457130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5378512" y="9184061"/>
            <a:ext cx="11282330" cy="12309"/>
            <a:chOff x="5378512" y="9184061"/>
            <a:chExt cx="11282330" cy="12309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78512" y="9184061"/>
              <a:ext cx="11282330" cy="1230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5357600" y="7680980"/>
            <a:ext cx="11282330" cy="12309"/>
            <a:chOff x="5357600" y="7680980"/>
            <a:chExt cx="11282330" cy="12309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57600" y="7680980"/>
              <a:ext cx="11282330" cy="12309"/>
            </a:xfrm>
            <a:prstGeom prst="rect">
              <a:avLst/>
            </a:prstGeom>
          </p:spPr>
        </p:pic>
      </p:grpSp>
      <p:pic>
        <p:nvPicPr>
          <p:cNvPr id="54" name="Object 53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960401" y="8101201"/>
            <a:ext cx="3816819" cy="457131"/>
          </a:xfrm>
          <a:prstGeom prst="rect">
            <a:avLst/>
          </a:prstGeom>
        </p:spPr>
      </p:pic>
      <p:pic>
        <p:nvPicPr>
          <p:cNvPr id="55" name="Object 54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3042382" y="8126734"/>
            <a:ext cx="3849046" cy="731410"/>
          </a:xfrm>
          <a:prstGeom prst="rect">
            <a:avLst/>
          </a:prstGeom>
        </p:spPr>
      </p:pic>
      <p:pic>
        <p:nvPicPr>
          <p:cNvPr id="56" name="Object 55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880015" y="5408549"/>
            <a:ext cx="714839" cy="61757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60" y="739728"/>
            <a:ext cx="4811603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173620" y="1446471"/>
            <a:ext cx="327736" cy="854062"/>
            <a:chOff x="5173620" y="1446471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5173620" y="1446471"/>
              <a:ext cx="327735" cy="327735"/>
              <a:chOff x="5173620" y="1446471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73620" y="1446471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5173620" y="1972797"/>
              <a:ext cx="327735" cy="327735"/>
              <a:chOff x="5173620" y="1972797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73620" y="1972797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6317" y="3625977"/>
            <a:ext cx="2013282" cy="988114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61956" y="3625977"/>
            <a:ext cx="3259850" cy="988114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550444" y="3625977"/>
            <a:ext cx="3857041" cy="988114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50444" y="5899440"/>
            <a:ext cx="1340130" cy="988114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61956" y="5913816"/>
            <a:ext cx="2303541" cy="988114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256317" y="5899440"/>
            <a:ext cx="3359588" cy="98811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4450658" y="3580846"/>
            <a:ext cx="1050698" cy="900735"/>
            <a:chOff x="4450658" y="3580846"/>
            <a:chExt cx="1050698" cy="900735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50658" y="3580846"/>
              <a:ext cx="1050698" cy="90073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518688" y="3672295"/>
            <a:ext cx="1050698" cy="900735"/>
            <a:chOff x="10518688" y="3672295"/>
            <a:chExt cx="1050698" cy="900735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18688" y="3672295"/>
              <a:ext cx="1050698" cy="90073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3060326" y="4692489"/>
            <a:ext cx="780053" cy="900735"/>
            <a:chOff x="13060326" y="4692489"/>
            <a:chExt cx="780053" cy="900735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5280000">
              <a:off x="13060326" y="4692489"/>
              <a:ext cx="780053" cy="90073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9993339" y="5931382"/>
            <a:ext cx="1050698" cy="900735"/>
            <a:chOff x="9993339" y="5931382"/>
            <a:chExt cx="1050698" cy="90073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-10740000">
              <a:off x="9993339" y="5931382"/>
              <a:ext cx="1050698" cy="900735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4976007" y="5868685"/>
            <a:ext cx="1050698" cy="900735"/>
            <a:chOff x="4976007" y="5868685"/>
            <a:chExt cx="1050698" cy="900735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-10800000">
              <a:off x="4976007" y="5868685"/>
              <a:ext cx="1050698" cy="90073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60" y="739728"/>
            <a:ext cx="7194920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7426856" y="1417719"/>
            <a:ext cx="327736" cy="854062"/>
            <a:chOff x="7426856" y="1417719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7426856" y="1417719"/>
              <a:ext cx="327735" cy="327735"/>
              <a:chOff x="7426856" y="1417719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426856" y="1417719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7426856" y="1944046"/>
              <a:ext cx="327735" cy="327735"/>
              <a:chOff x="7426856" y="1944046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426856" y="1944046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02469" y="4161810"/>
            <a:ext cx="759613" cy="61757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648787" y="4989578"/>
            <a:ext cx="11282330" cy="9524"/>
            <a:chOff x="1648787" y="4989578"/>
            <a:chExt cx="11282330" cy="952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-10800000">
              <a:off x="1648787" y="4989578"/>
              <a:ext cx="11282330" cy="952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27875" y="4015607"/>
            <a:ext cx="11282330" cy="12309"/>
            <a:chOff x="1627875" y="4015607"/>
            <a:chExt cx="11282330" cy="1230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0">
              <a:off x="1627875" y="4015607"/>
              <a:ext cx="11282330" cy="12309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893087" y="4173839"/>
            <a:ext cx="9041602" cy="731410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372459" y="3436209"/>
            <a:ext cx="714839" cy="617571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1648787" y="5144924"/>
            <a:ext cx="11282330" cy="12309"/>
            <a:chOff x="1648787" y="5144924"/>
            <a:chExt cx="11282330" cy="12309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0">
              <a:off x="1648787" y="5144924"/>
              <a:ext cx="11282330" cy="12309"/>
            </a:xfrm>
            <a:prstGeom prst="rect">
              <a:avLst/>
            </a:prstGeom>
          </p:spPr>
        </p:pic>
      </p:grpSp>
      <p:pic>
        <p:nvPicPr>
          <p:cNvPr id="44" name="Object 4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28287" y="2520106"/>
            <a:ext cx="7715464" cy="731410"/>
          </a:xfrm>
          <a:prstGeom prst="rect">
            <a:avLst/>
          </a:prstGeom>
        </p:spPr>
      </p:pic>
      <p:pic>
        <p:nvPicPr>
          <p:cNvPr id="45" name="Object 4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881121" y="2435930"/>
            <a:ext cx="759613" cy="617571"/>
          </a:xfrm>
          <a:prstGeom prst="rect">
            <a:avLst/>
          </a:prstGeom>
        </p:spPr>
      </p:pic>
      <p:pic>
        <p:nvPicPr>
          <p:cNvPr id="46" name="Object 4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581558" y="5272987"/>
            <a:ext cx="759613" cy="617571"/>
          </a:xfrm>
          <a:prstGeom prst="rect">
            <a:avLst/>
          </a:prstGeom>
        </p:spPr>
      </p:pic>
      <p:pic>
        <p:nvPicPr>
          <p:cNvPr id="47" name="Object 4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872172" y="5285020"/>
            <a:ext cx="9250739" cy="731410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1648787" y="6071089"/>
            <a:ext cx="11282330" cy="12309"/>
            <a:chOff x="1648787" y="6071089"/>
            <a:chExt cx="11282330" cy="12309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0">
              <a:off x="1648787" y="6071089"/>
              <a:ext cx="11282330" cy="12309"/>
            </a:xfrm>
            <a:prstGeom prst="rect">
              <a:avLst/>
            </a:prstGeom>
          </p:spPr>
        </p:pic>
      </p:grpSp>
      <p:pic>
        <p:nvPicPr>
          <p:cNvPr id="51" name="Object 50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602473" y="7081006"/>
            <a:ext cx="759613" cy="617571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1648787" y="7908778"/>
            <a:ext cx="11282330" cy="9524"/>
            <a:chOff x="1648787" y="7908778"/>
            <a:chExt cx="11282330" cy="9524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-10800000">
              <a:off x="1648787" y="7908778"/>
              <a:ext cx="11282330" cy="9524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627875" y="6934807"/>
            <a:ext cx="11282330" cy="12309"/>
            <a:chOff x="1627875" y="6934807"/>
            <a:chExt cx="11282330" cy="12309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0">
              <a:off x="1627875" y="6934807"/>
              <a:ext cx="11282330" cy="12309"/>
            </a:xfrm>
            <a:prstGeom prst="rect">
              <a:avLst/>
            </a:prstGeom>
          </p:spPr>
        </p:pic>
      </p:grpSp>
      <p:pic>
        <p:nvPicPr>
          <p:cNvPr id="58" name="Object 57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893087" y="7093039"/>
            <a:ext cx="9914723" cy="731410"/>
          </a:xfrm>
          <a:prstGeom prst="rect">
            <a:avLst/>
          </a:prstGeom>
        </p:spPr>
      </p:pic>
      <p:pic>
        <p:nvPicPr>
          <p:cNvPr id="59" name="Object 58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372463" y="6355406"/>
            <a:ext cx="714839" cy="617571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1648787" y="8064124"/>
            <a:ext cx="11282330" cy="12309"/>
            <a:chOff x="1648787" y="8064124"/>
            <a:chExt cx="11282330" cy="12309"/>
          </a:xfrm>
        </p:grpSpPr>
        <p:pic>
          <p:nvPicPr>
            <p:cNvPr id="61" name="Object 60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0">
              <a:off x="1648787" y="8064124"/>
              <a:ext cx="11282330" cy="12309"/>
            </a:xfrm>
            <a:prstGeom prst="rect">
              <a:avLst/>
            </a:prstGeom>
          </p:spPr>
        </p:pic>
      </p:grpSp>
      <p:pic>
        <p:nvPicPr>
          <p:cNvPr id="63" name="Object 62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581558" y="8192187"/>
            <a:ext cx="759613" cy="617571"/>
          </a:xfrm>
          <a:prstGeom prst="rect">
            <a:avLst/>
          </a:prstGeom>
        </p:spPr>
      </p:pic>
      <p:pic>
        <p:nvPicPr>
          <p:cNvPr id="64" name="Object 63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872172" y="8204220"/>
            <a:ext cx="10194030" cy="731410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1648787" y="8990289"/>
            <a:ext cx="11282330" cy="12309"/>
            <a:chOff x="1648787" y="8990289"/>
            <a:chExt cx="11282330" cy="12309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0">
              <a:off x="1648787" y="8990289"/>
              <a:ext cx="11282330" cy="1230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60" y="739728"/>
            <a:ext cx="4811603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187996" y="1460846"/>
            <a:ext cx="327736" cy="854062"/>
            <a:chOff x="5187996" y="1460846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5187996" y="1460846"/>
              <a:ext cx="327735" cy="327735"/>
              <a:chOff x="5187996" y="1460846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87996" y="1460846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5187996" y="1987173"/>
              <a:ext cx="327735" cy="327735"/>
              <a:chOff x="5187996" y="1987173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87996" y="1987173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8974265" y="2969016"/>
            <a:ext cx="4637848" cy="3478386"/>
            <a:chOff x="8974265" y="2969016"/>
            <a:chExt cx="4637848" cy="3478386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974265" y="2969016"/>
              <a:ext cx="4637848" cy="3478386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2644126" y="6118452"/>
            <a:ext cx="4908971" cy="3681728"/>
            <a:chOff x="12644126" y="6118452"/>
            <a:chExt cx="4908971" cy="3681728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644126" y="6118452"/>
              <a:ext cx="4908971" cy="3681728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3725421" y="5678289"/>
            <a:ext cx="5446187" cy="3827534"/>
            <a:chOff x="3725421" y="5678289"/>
            <a:chExt cx="5446187" cy="3827534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25421" y="5678289"/>
              <a:ext cx="5446187" cy="382753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00629" y="2969016"/>
            <a:ext cx="4113068" cy="3089214"/>
            <a:chOff x="100629" y="2969016"/>
            <a:chExt cx="4113068" cy="3089214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0629" y="2969016"/>
              <a:ext cx="4113068" cy="30892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6311" y="768479"/>
            <a:ext cx="13705199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4084102" y="1475222"/>
            <a:ext cx="327736" cy="854062"/>
            <a:chOff x="14084102" y="1475222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4084102" y="1475222"/>
              <a:ext cx="327735" cy="327735"/>
              <a:chOff x="14084102" y="1475222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4084102" y="1475222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14084102" y="2001548"/>
              <a:ext cx="327735" cy="327735"/>
              <a:chOff x="14084102" y="2001548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4084102" y="2001548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435575" y="2828571"/>
            <a:ext cx="4744611" cy="3558458"/>
            <a:chOff x="435575" y="2828571"/>
            <a:chExt cx="4744611" cy="3558458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5575" y="2828571"/>
              <a:ext cx="4744611" cy="3558458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769476" y="6387029"/>
            <a:ext cx="4972550" cy="3729413"/>
            <a:chOff x="4769476" y="6387029"/>
            <a:chExt cx="4972550" cy="3729413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769476" y="6387029"/>
              <a:ext cx="4972550" cy="372941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8785193" y="2828571"/>
            <a:ext cx="4739756" cy="3554817"/>
            <a:chOff x="8785193" y="2828571"/>
            <a:chExt cx="4739756" cy="3554817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785193" y="2828571"/>
              <a:ext cx="4739756" cy="3554817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3021572" y="6387029"/>
            <a:ext cx="4972550" cy="3729413"/>
            <a:chOff x="13021572" y="6387029"/>
            <a:chExt cx="4972550" cy="3729413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021572" y="6387029"/>
              <a:ext cx="4972550" cy="372941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60" y="739728"/>
            <a:ext cx="4811603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187996" y="1460846"/>
            <a:ext cx="327736" cy="854062"/>
            <a:chOff x="5187996" y="1460846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5187996" y="1460846"/>
              <a:ext cx="327735" cy="327735"/>
              <a:chOff x="5187996" y="1460846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87996" y="1460846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5187996" y="1987173"/>
              <a:ext cx="327735" cy="327735"/>
              <a:chOff x="5187996" y="1987173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87996" y="1987173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6602776" y="2821879"/>
            <a:ext cx="5108913" cy="7292722"/>
            <a:chOff x="6602776" y="2821879"/>
            <a:chExt cx="5108913" cy="7292722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02776" y="2821879"/>
              <a:ext cx="5108913" cy="729272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1616142" y="2484503"/>
            <a:ext cx="6171429" cy="1883991"/>
            <a:chOff x="11616142" y="2484503"/>
            <a:chExt cx="6171429" cy="188399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616142" y="2484503"/>
              <a:ext cx="6171429" cy="188399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833545" y="2650766"/>
            <a:ext cx="4518318" cy="7634949"/>
            <a:chOff x="833545" y="2650766"/>
            <a:chExt cx="4518318" cy="7634949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33545" y="2650766"/>
              <a:ext cx="4518318" cy="76349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60" y="739728"/>
            <a:ext cx="8229190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711590" y="1268272"/>
            <a:ext cx="327736" cy="854062"/>
            <a:chOff x="8711590" y="1268272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8711590" y="1268272"/>
              <a:ext cx="327735" cy="327735"/>
              <a:chOff x="8711590" y="1268272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711590" y="1268272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8711591" y="1794599"/>
              <a:ext cx="327735" cy="327735"/>
              <a:chOff x="8711591" y="1794599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711591" y="1794599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588420" y="4089562"/>
            <a:ext cx="7486977" cy="4287797"/>
            <a:chOff x="2588420" y="4089562"/>
            <a:chExt cx="7486977" cy="4287797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88420" y="4089562"/>
              <a:ext cx="7486977" cy="428779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9982260" y="2376500"/>
            <a:ext cx="8102196" cy="2766357"/>
            <a:chOff x="9982260" y="2376500"/>
            <a:chExt cx="8102196" cy="2766357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982260" y="2376500"/>
              <a:ext cx="8102196" cy="2766357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9982260" y="5013507"/>
            <a:ext cx="8091270" cy="5013042"/>
            <a:chOff x="9982260" y="5013507"/>
            <a:chExt cx="8091270" cy="5013042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982260" y="5013507"/>
              <a:ext cx="8091270" cy="501304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764" y="816933"/>
            <a:ext cx="9602798" cy="121901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240311" y="937110"/>
            <a:ext cx="327736" cy="854062"/>
            <a:chOff x="10240311" y="937110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0240311" y="937110"/>
              <a:ext cx="327735" cy="327735"/>
              <a:chOff x="10240311" y="937110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1" y="937110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10240312" y="1463437"/>
              <a:ext cx="327735" cy="327735"/>
              <a:chOff x="10240312" y="1463437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2" y="1463437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8448916" y="2276266"/>
            <a:ext cx="9397241" cy="7908819"/>
            <a:chOff x="8448916" y="2276266"/>
            <a:chExt cx="9397241" cy="790881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448916" y="2276266"/>
              <a:ext cx="9397241" cy="790881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977257" y="2115230"/>
            <a:ext cx="7471659" cy="7997978"/>
            <a:chOff x="977257" y="2115230"/>
            <a:chExt cx="7471659" cy="7997978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77257" y="2115230"/>
              <a:ext cx="7471659" cy="799797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764" y="816933"/>
            <a:ext cx="7958955" cy="121901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682839" y="922735"/>
            <a:ext cx="327736" cy="854062"/>
            <a:chOff x="8682839" y="922735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8682839" y="922735"/>
              <a:ext cx="327735" cy="327735"/>
              <a:chOff x="8682839" y="922735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682839" y="922735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8682840" y="1449061"/>
              <a:ext cx="327735" cy="327735"/>
              <a:chOff x="8682840" y="1449061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682840" y="1449061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8155855" y="2447511"/>
            <a:ext cx="3982978" cy="7072992"/>
            <a:chOff x="8155855" y="2447511"/>
            <a:chExt cx="3982978" cy="7072992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155855" y="2447511"/>
              <a:ext cx="3982978" cy="707299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2346459" y="2447511"/>
            <a:ext cx="3996047" cy="7096199"/>
            <a:chOff x="12346459" y="2447511"/>
            <a:chExt cx="3996047" cy="709619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346459" y="2447511"/>
              <a:ext cx="3996047" cy="709619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393894" y="2505013"/>
            <a:ext cx="6448865" cy="3627487"/>
            <a:chOff x="1393894" y="2505013"/>
            <a:chExt cx="6448865" cy="3627487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93894" y="2505013"/>
              <a:ext cx="6448865" cy="3627487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393894" y="6453261"/>
            <a:ext cx="6448865" cy="3067242"/>
            <a:chOff x="1393894" y="6453261"/>
            <a:chExt cx="6448865" cy="3067242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93894" y="6453261"/>
              <a:ext cx="6448865" cy="306724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764" y="816933"/>
            <a:ext cx="7958955" cy="121901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682839" y="922735"/>
            <a:ext cx="327736" cy="854062"/>
            <a:chOff x="8682839" y="922735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8682839" y="922735"/>
              <a:ext cx="327735" cy="327735"/>
              <a:chOff x="8682839" y="922735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682839" y="922735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8682840" y="1449061"/>
              <a:ext cx="327735" cy="327735"/>
              <a:chOff x="8682840" y="1449061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8682840" y="1449061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408269" y="2242722"/>
            <a:ext cx="6171429" cy="3471429"/>
            <a:chOff x="1408269" y="2242722"/>
            <a:chExt cx="6171429" cy="347142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08269" y="2242722"/>
              <a:ext cx="6171429" cy="347142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912279" y="6101366"/>
            <a:ext cx="6171429" cy="3471429"/>
            <a:chOff x="7912279" y="6101366"/>
            <a:chExt cx="6171429" cy="347142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912279" y="6101366"/>
              <a:ext cx="6171429" cy="347142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912279" y="2242722"/>
            <a:ext cx="6171429" cy="3471429"/>
            <a:chOff x="7912279" y="2242722"/>
            <a:chExt cx="6171429" cy="3471429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912279" y="2242722"/>
              <a:ext cx="6171429" cy="3471429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408269" y="6101366"/>
            <a:ext cx="6171429" cy="2777143"/>
            <a:chOff x="1408269" y="6101366"/>
            <a:chExt cx="6171429" cy="2777143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08269" y="6101366"/>
              <a:ext cx="6171429" cy="2777143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3683827" y="937110"/>
            <a:ext cx="4269545" cy="2401619"/>
            <a:chOff x="13683827" y="937110"/>
            <a:chExt cx="4269545" cy="2401619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683827" y="937110"/>
              <a:ext cx="4269545" cy="24016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764" y="816933"/>
            <a:ext cx="9602798" cy="121901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240311" y="937110"/>
            <a:ext cx="327736" cy="854062"/>
            <a:chOff x="10240311" y="937110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0240311" y="937110"/>
              <a:ext cx="327735" cy="327735"/>
              <a:chOff x="10240311" y="937110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1" y="937110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10240312" y="1463437"/>
              <a:ext cx="327735" cy="327735"/>
              <a:chOff x="10240312" y="1463437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2" y="1463437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9760968" y="1791172"/>
            <a:ext cx="8053312" cy="8371804"/>
            <a:chOff x="9760968" y="1791172"/>
            <a:chExt cx="8053312" cy="8371804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760968" y="1791172"/>
              <a:ext cx="8053312" cy="837180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84884" y="4062175"/>
            <a:ext cx="9276084" cy="5721333"/>
            <a:chOff x="484884" y="4062175"/>
            <a:chExt cx="9276084" cy="5721333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84884" y="4062175"/>
              <a:ext cx="9276084" cy="57213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764" y="816933"/>
            <a:ext cx="9602798" cy="121901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240311" y="937110"/>
            <a:ext cx="327736" cy="854062"/>
            <a:chOff x="10240311" y="937110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0240311" y="937110"/>
              <a:ext cx="327735" cy="327735"/>
              <a:chOff x="10240311" y="937110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1" y="937110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10240312" y="1463437"/>
              <a:ext cx="327735" cy="327735"/>
              <a:chOff x="10240312" y="1463437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2" y="1463437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568047" y="1978136"/>
            <a:ext cx="7430387" cy="8223518"/>
            <a:chOff x="10568047" y="1978136"/>
            <a:chExt cx="7430387" cy="8223518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568047" y="1978136"/>
              <a:ext cx="7430387" cy="8223518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192636" y="1949385"/>
            <a:ext cx="9047676" cy="8150385"/>
            <a:chOff x="1192636" y="1949385"/>
            <a:chExt cx="9047676" cy="8150385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92636" y="1949385"/>
              <a:ext cx="9047676" cy="815038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764" y="816933"/>
            <a:ext cx="9602798" cy="121901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240311" y="937110"/>
            <a:ext cx="327736" cy="854062"/>
            <a:chOff x="10240311" y="937110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0240311" y="937110"/>
              <a:ext cx="327735" cy="327735"/>
              <a:chOff x="10240311" y="937110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1" y="937110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10240312" y="1463437"/>
              <a:ext cx="327735" cy="327735"/>
              <a:chOff x="10240312" y="1463437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0240312" y="1463437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2223" y="59587"/>
            <a:ext cx="1159082" cy="56887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7381" y="59587"/>
            <a:ext cx="1876753" cy="568875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4733" y="59587"/>
            <a:ext cx="2220567" cy="568875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5195" y="59587"/>
            <a:ext cx="771536" cy="56887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589476" y="59587"/>
            <a:ext cx="1326189" cy="56887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436" y="59587"/>
            <a:ext cx="1934174" cy="5688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2588420" y="86253"/>
            <a:ext cx="525349" cy="450368"/>
            <a:chOff x="2588420" y="86253"/>
            <a:chExt cx="525349" cy="4503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8420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51863" y="100629"/>
            <a:ext cx="525349" cy="450368"/>
            <a:chOff x="5351863" y="100629"/>
            <a:chExt cx="525349" cy="4503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1863" y="100629"/>
              <a:ext cx="525349" cy="45036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48916" y="86253"/>
            <a:ext cx="525349" cy="450368"/>
            <a:chOff x="8448916" y="86253"/>
            <a:chExt cx="525349" cy="45036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8916" y="86253"/>
              <a:ext cx="525349" cy="45036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0526468" y="92175"/>
            <a:ext cx="525349" cy="450368"/>
            <a:chOff x="10526468" y="92175"/>
            <a:chExt cx="525349" cy="45036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6468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262275" y="92175"/>
            <a:ext cx="525349" cy="450368"/>
            <a:chOff x="13262275" y="92175"/>
            <a:chExt cx="525349" cy="45036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62275" y="92175"/>
              <a:ext cx="525349" cy="45036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8344268" y="3927390"/>
            <a:ext cx="10363592" cy="5781510"/>
            <a:chOff x="8344268" y="3927390"/>
            <a:chExt cx="10363592" cy="5781510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344268" y="3927390"/>
              <a:ext cx="10363592" cy="578151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84313" y="2003489"/>
            <a:ext cx="7564603" cy="3734957"/>
            <a:chOff x="884313" y="2003489"/>
            <a:chExt cx="7564603" cy="3734957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84313" y="2003489"/>
              <a:ext cx="7564603" cy="3734957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956190" y="5738446"/>
            <a:ext cx="7388078" cy="4264329"/>
            <a:chOff x="956190" y="5738446"/>
            <a:chExt cx="7388078" cy="4264329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56190" y="5738446"/>
              <a:ext cx="7388078" cy="42643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59" y="739728"/>
            <a:ext cx="2743064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333442" y="1370029"/>
            <a:ext cx="327736" cy="854062"/>
            <a:chOff x="3333442" y="1370029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3333442" y="1370029"/>
              <a:ext cx="327735" cy="327735"/>
              <a:chOff x="3333442" y="1370029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370029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3333442" y="1896356"/>
              <a:ext cx="327735" cy="327735"/>
              <a:chOff x="3333442" y="1896356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896356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02469" y="4161810"/>
            <a:ext cx="759613" cy="61757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627875" y="4013056"/>
            <a:ext cx="13620646" cy="14860"/>
            <a:chOff x="1627875" y="4013056"/>
            <a:chExt cx="13620646" cy="1486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627875" y="4013056"/>
              <a:ext cx="13620646" cy="14860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1658" y="4162411"/>
            <a:ext cx="11586468" cy="3657057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72459" y="3436209"/>
            <a:ext cx="714839" cy="617571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648787" y="8027804"/>
            <a:ext cx="13620646" cy="14860"/>
            <a:chOff x="1648787" y="8027804"/>
            <a:chExt cx="13620646" cy="1486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648787" y="8027804"/>
              <a:ext cx="13620646" cy="14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59" y="739728"/>
            <a:ext cx="2743064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333442" y="1370029"/>
            <a:ext cx="327736" cy="854062"/>
            <a:chOff x="3333442" y="1370029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3333442" y="1370029"/>
              <a:ext cx="327735" cy="327735"/>
              <a:chOff x="3333442" y="1370029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370029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3333442" y="1896356"/>
              <a:ext cx="327735" cy="327735"/>
              <a:chOff x="3333442" y="1896356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896356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02473" y="4161806"/>
            <a:ext cx="759613" cy="61757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627875" y="4013056"/>
            <a:ext cx="13620646" cy="14860"/>
            <a:chOff x="1627875" y="4013056"/>
            <a:chExt cx="13620646" cy="1486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627875" y="4013056"/>
              <a:ext cx="13620646" cy="14860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1658" y="4162411"/>
            <a:ext cx="11897013" cy="3657057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72459" y="3436209"/>
            <a:ext cx="714839" cy="617571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648787" y="7923510"/>
            <a:ext cx="13620646" cy="14860"/>
            <a:chOff x="1648787" y="7923510"/>
            <a:chExt cx="13620646" cy="1486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648787" y="7923510"/>
              <a:ext cx="13620646" cy="14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59" y="739728"/>
            <a:ext cx="2743064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333442" y="1370029"/>
            <a:ext cx="327736" cy="854062"/>
            <a:chOff x="3333442" y="1370029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3333442" y="1370029"/>
              <a:ext cx="327735" cy="327735"/>
              <a:chOff x="3333442" y="1370029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370029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3333442" y="1896356"/>
              <a:ext cx="327735" cy="327735"/>
              <a:chOff x="3333442" y="1896356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896356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02473" y="4161806"/>
            <a:ext cx="759613" cy="61757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627875" y="4013056"/>
            <a:ext cx="13620646" cy="14860"/>
            <a:chOff x="1627875" y="4013056"/>
            <a:chExt cx="13620646" cy="1486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627875" y="4013056"/>
              <a:ext cx="13620646" cy="14860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1658" y="4162411"/>
            <a:ext cx="11463038" cy="4266564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72463" y="3436206"/>
            <a:ext cx="714839" cy="61757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669699" y="8487111"/>
            <a:ext cx="13620646" cy="14860"/>
            <a:chOff x="1669699" y="8487111"/>
            <a:chExt cx="13620646" cy="1486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669699" y="8487111"/>
              <a:ext cx="13620646" cy="14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559" y="739728"/>
            <a:ext cx="2743064" cy="22484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333442" y="1370029"/>
            <a:ext cx="327736" cy="854062"/>
            <a:chOff x="3333442" y="1370029"/>
            <a:chExt cx="327736" cy="85406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3333442" y="1370029"/>
              <a:ext cx="327735" cy="327735"/>
              <a:chOff x="3333442" y="1370029"/>
              <a:chExt cx="327735" cy="327735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370029"/>
                <a:ext cx="327735" cy="327735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3333442" y="1896356"/>
              <a:ext cx="327735" cy="327735"/>
              <a:chOff x="3333442" y="1896356"/>
              <a:chExt cx="327735" cy="327735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33442" y="1896356"/>
                <a:ext cx="327735" cy="327735"/>
              </a:xfrm>
              <a:prstGeom prst="rect">
                <a:avLst/>
              </a:prstGeom>
            </p:spPr>
          </p:pic>
        </p:grpSp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02473" y="4161806"/>
            <a:ext cx="759613" cy="61757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627875" y="4013056"/>
            <a:ext cx="13620646" cy="14860"/>
            <a:chOff x="1627875" y="4013056"/>
            <a:chExt cx="13620646" cy="1486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627875" y="4013056"/>
              <a:ext cx="13620646" cy="14860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1658" y="4162411"/>
            <a:ext cx="7716389" cy="3047547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72463" y="3436206"/>
            <a:ext cx="714839" cy="61757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738880" y="7353607"/>
            <a:ext cx="13620646" cy="14860"/>
            <a:chOff x="1738880" y="7353607"/>
            <a:chExt cx="13620646" cy="1486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738880" y="7353607"/>
              <a:ext cx="13620646" cy="14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오 세민</cp:lastModifiedBy>
  <cp:revision>1</cp:revision>
  <dcterms:created xsi:type="dcterms:W3CDTF">2022-01-20T10:32:35Z</dcterms:created>
  <dcterms:modified xsi:type="dcterms:W3CDTF">2022-01-20T01:33:23Z</dcterms:modified>
</cp:coreProperties>
</file>